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91" autoAdjust="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377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008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01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345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501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879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406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653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497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638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8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5058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817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078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80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254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034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7372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hyperlink" Target="mailto:sandroveglobalresources@gmail.com" TargetMode="Externa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3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B7FD6B5-1052-44B8-8DF1-68B5E82CA036}"/>
              </a:ext>
            </a:extLst>
          </p:cNvPr>
          <p:cNvSpPr txBox="1"/>
          <p:nvPr/>
        </p:nvSpPr>
        <p:spPr>
          <a:xfrm>
            <a:off x="1813305" y="115941"/>
            <a:ext cx="10310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SANDROVE GLOBAL RESOURCES LIMITED</a:t>
            </a:r>
          </a:p>
          <a:p>
            <a:pPr algn="ctr"/>
            <a:r>
              <a:rPr lang="en-US" sz="3600" b="1" dirty="0">
                <a:solidFill>
                  <a:srgbClr val="FFFF00"/>
                </a:solidFill>
              </a:rPr>
              <a:t>COMPANY PROFILE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227559-9020-4A9D-9F52-77BC26A24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093" y="3176863"/>
            <a:ext cx="3127099" cy="21369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516358-9112-4359-80BC-06EE0DB04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319" y="3176863"/>
            <a:ext cx="2931588" cy="21844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323E62-302D-4E8B-8CDD-9EBC8D653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328" y="1674254"/>
            <a:ext cx="4345765" cy="27430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23DBD8-B590-4AB8-9EF6-43A50483C47E}"/>
              </a:ext>
            </a:extLst>
          </p:cNvPr>
          <p:cNvSpPr txBox="1"/>
          <p:nvPr/>
        </p:nvSpPr>
        <p:spPr>
          <a:xfrm>
            <a:off x="1166191" y="5575989"/>
            <a:ext cx="10310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dobe Ming Std L" panose="02020300000000000000" pitchFamily="18" charset="-128"/>
                <a:ea typeface="Adobe Ming Std L" panose="02020300000000000000" pitchFamily="18" charset="-128"/>
              </a:rPr>
              <a:t>HEAD OFFICE: No  206A Aba Express Road, Port Harcourt, Rivers State, Nigeria.</a:t>
            </a:r>
          </a:p>
          <a:p>
            <a:pPr algn="ctr"/>
            <a:r>
              <a:rPr lang="en-US" dirty="0">
                <a:latin typeface="Adobe Ming Std L" panose="02020300000000000000" pitchFamily="18" charset="-128"/>
                <a:ea typeface="Adobe Ming Std L" panose="02020300000000000000" pitchFamily="18" charset="-128"/>
              </a:rPr>
              <a:t>Tel: +234 8028805693, +234 8075471294</a:t>
            </a:r>
          </a:p>
          <a:p>
            <a:pPr algn="ctr"/>
            <a:r>
              <a:rPr lang="fr-FR" dirty="0">
                <a:latin typeface="Adobe Ming Std L" panose="02020300000000000000" pitchFamily="18" charset="-128"/>
                <a:ea typeface="Adobe Ming Std L" panose="02020300000000000000" pitchFamily="18" charset="-128"/>
              </a:rPr>
              <a:t>Email: </a:t>
            </a:r>
            <a:r>
              <a:rPr lang="fr-FR" dirty="0">
                <a:latin typeface="Adobe Ming Std L" panose="02020300000000000000" pitchFamily="18" charset="-128"/>
                <a:ea typeface="Adobe Ming Std L" panose="02020300000000000000" pitchFamily="18" charset="-128"/>
                <a:hlinkClick r:id="rId5"/>
              </a:rPr>
              <a:t>sandroveglobalresources@gmail.com</a:t>
            </a:r>
            <a:r>
              <a:rPr lang="fr-FR" dirty="0">
                <a:latin typeface="Adobe Ming Std L" panose="02020300000000000000" pitchFamily="18" charset="-128"/>
                <a:ea typeface="Adobe Ming Std L" panose="02020300000000000000" pitchFamily="18" charset="-128"/>
              </a:rPr>
              <a:t>, ovie@sandroveglobalresources.com</a:t>
            </a:r>
          </a:p>
          <a:p>
            <a:pPr algn="ctr"/>
            <a:endParaRPr lang="en-US" dirty="0"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6E7D01-DDC7-4270-B45C-F18A4E55ECC2}"/>
              </a:ext>
            </a:extLst>
          </p:cNvPr>
          <p:cNvSpPr txBox="1"/>
          <p:nvPr/>
        </p:nvSpPr>
        <p:spPr>
          <a:xfrm>
            <a:off x="256449" y="6299862"/>
            <a:ext cx="412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DF77404-6C13-4F35-9FCE-07799B0E49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449" y="121476"/>
            <a:ext cx="1556856" cy="141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657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999602-AA21-405C-B6BF-081792034B33}"/>
              </a:ext>
            </a:extLst>
          </p:cNvPr>
          <p:cNvSpPr txBox="1"/>
          <p:nvPr/>
        </p:nvSpPr>
        <p:spPr>
          <a:xfrm>
            <a:off x="256449" y="6299862"/>
            <a:ext cx="412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5D75B7-B1BC-4929-8FFA-5D79E7375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495" y="519831"/>
            <a:ext cx="4732747" cy="2851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7D7D0A-6DC1-4838-A9D4-1BC47B243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682" y="3575358"/>
            <a:ext cx="4403753" cy="29091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5CDDF7-3090-42F0-A2D5-B0030B666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068" y="3429000"/>
            <a:ext cx="4777947" cy="29983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E1216E-CFFA-44D5-9BDF-0CBC2C1370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4682" y="519831"/>
            <a:ext cx="4403753" cy="29091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8F6F74-1E21-4C28-94C9-8AC1925D33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449" y="121477"/>
            <a:ext cx="1038233" cy="9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323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ECCEED-2041-4E11-968F-B35FBF134BD0}"/>
              </a:ext>
            </a:extLst>
          </p:cNvPr>
          <p:cNvSpPr txBox="1"/>
          <p:nvPr/>
        </p:nvSpPr>
        <p:spPr>
          <a:xfrm>
            <a:off x="304799" y="6268278"/>
            <a:ext cx="363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A9EEDD-4B86-4E49-A8CE-813D62C38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9591" y="169262"/>
            <a:ext cx="4800465" cy="32597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B4C321-D6E7-4666-B3E0-BED70E775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387" y="333738"/>
            <a:ext cx="4234613" cy="59345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CE1C40-971F-4699-AD8C-C7292B66FA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9591" y="3529101"/>
            <a:ext cx="4760461" cy="30502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B0C3D3-3FEF-4FC8-886C-983142F333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42" y="169262"/>
            <a:ext cx="1038233" cy="9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18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B7E657-BA22-43B6-A20E-27F9D9C5EBE8}"/>
              </a:ext>
            </a:extLst>
          </p:cNvPr>
          <p:cNvSpPr txBox="1"/>
          <p:nvPr/>
        </p:nvSpPr>
        <p:spPr>
          <a:xfrm>
            <a:off x="304799" y="6268278"/>
            <a:ext cx="363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C15837-CE98-4E67-9014-2F421CE92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734" y="223947"/>
            <a:ext cx="5084266" cy="65891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281CBF-A474-47DC-99ED-B9E6EE6E2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5845" y="326757"/>
            <a:ext cx="4695397" cy="63072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F123E6-A814-49D4-852C-CA5C800C1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449" y="121477"/>
            <a:ext cx="1038233" cy="9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898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AEE59F-70E2-4640-A1CD-A8F35DAC123C}"/>
              </a:ext>
            </a:extLst>
          </p:cNvPr>
          <p:cNvSpPr txBox="1"/>
          <p:nvPr/>
        </p:nvSpPr>
        <p:spPr>
          <a:xfrm>
            <a:off x="304799" y="6268278"/>
            <a:ext cx="363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B723A-C284-45BA-A370-98E9C5065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385" y="0"/>
            <a:ext cx="8425875" cy="42249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2EEF14-4E48-48F9-B83E-069A5B564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714" y="4289842"/>
            <a:ext cx="3578690" cy="25212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783E76-45B3-41E9-A4E9-AB8B18C615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8302" y="4201916"/>
            <a:ext cx="3483697" cy="26091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E11948-1854-45B4-A720-C7DD4F43D5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095" y="4349129"/>
            <a:ext cx="4296505" cy="25212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68A6E1-F428-4C4F-AC9A-399DFDABA8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449" y="121477"/>
            <a:ext cx="1038233" cy="9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509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10DFD5-0659-4208-B868-46565D0F9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760" y="554428"/>
            <a:ext cx="4440291" cy="31594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E2B3A0-F53D-4BE4-ABC1-7F610B1E7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63" y="3770416"/>
            <a:ext cx="4403594" cy="29219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C8DCD1-664B-4A70-B855-DB2A3D348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1258" y="3559768"/>
            <a:ext cx="4477293" cy="30760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9DF7EE-0B91-47AC-BB76-720F42D5B8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578" y="554428"/>
            <a:ext cx="4440291" cy="32159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417EB2-E1C2-4EA7-9EE9-60943661D029}"/>
              </a:ext>
            </a:extLst>
          </p:cNvPr>
          <p:cNvSpPr txBox="1"/>
          <p:nvPr/>
        </p:nvSpPr>
        <p:spPr>
          <a:xfrm>
            <a:off x="304799" y="6268278"/>
            <a:ext cx="363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5BBDEF-E22B-4E75-8A2F-1F3E03203F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449" y="121477"/>
            <a:ext cx="1038233" cy="9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073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13A70D-4FF9-430A-81A3-10212C18A119}"/>
              </a:ext>
            </a:extLst>
          </p:cNvPr>
          <p:cNvSpPr txBox="1"/>
          <p:nvPr/>
        </p:nvSpPr>
        <p:spPr>
          <a:xfrm>
            <a:off x="304799" y="6268278"/>
            <a:ext cx="363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73DB8-B654-4BBE-A569-92C8619FF310}"/>
              </a:ext>
            </a:extLst>
          </p:cNvPr>
          <p:cNvSpPr txBox="1"/>
          <p:nvPr/>
        </p:nvSpPr>
        <p:spPr>
          <a:xfrm>
            <a:off x="887896" y="223947"/>
            <a:ext cx="9978887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PROJECT EXECUTED AND ON - GOING</a:t>
            </a:r>
          </a:p>
          <a:p>
            <a:r>
              <a:rPr lang="en-US" b="1" dirty="0"/>
              <a:t>ORGANIZATION</a:t>
            </a:r>
          </a:p>
          <a:p>
            <a:r>
              <a:rPr lang="en-US" sz="1600" dirty="0"/>
              <a:t>Due to ever increasing complexity and magnitude of current projects, clients’</a:t>
            </a:r>
          </a:p>
          <a:p>
            <a:r>
              <a:rPr lang="en-US" sz="1600" dirty="0"/>
              <a:t>demands and requirements for a near perfect and timely completion is taken</a:t>
            </a:r>
          </a:p>
          <a:p>
            <a:r>
              <a:rPr lang="en-US" sz="1600" dirty="0"/>
              <a:t>care of by a well-organized sequence with includes but not limited to the</a:t>
            </a:r>
          </a:p>
          <a:p>
            <a:r>
              <a:rPr lang="en-US" sz="1600" dirty="0"/>
              <a:t>following aspects:</a:t>
            </a:r>
          </a:p>
          <a:p>
            <a:r>
              <a:rPr lang="en-US" sz="1600" dirty="0"/>
              <a:t>• Operations (Africa, Africa Sub-Region)</a:t>
            </a:r>
          </a:p>
          <a:p>
            <a:r>
              <a:rPr lang="en-US" sz="1600" dirty="0"/>
              <a:t>• Procurement</a:t>
            </a:r>
          </a:p>
          <a:p>
            <a:r>
              <a:rPr lang="en-US" sz="1600" dirty="0"/>
              <a:t>• Quality</a:t>
            </a:r>
          </a:p>
          <a:p>
            <a:r>
              <a:rPr lang="en-US" sz="1600" dirty="0"/>
              <a:t>• Human Resources</a:t>
            </a:r>
          </a:p>
          <a:p>
            <a:r>
              <a:rPr lang="en-US" sz="1600" dirty="0"/>
              <a:t>• Information Technology</a:t>
            </a:r>
          </a:p>
          <a:p>
            <a:r>
              <a:rPr lang="en-US" sz="1600" dirty="0"/>
              <a:t>• Finance</a:t>
            </a:r>
          </a:p>
          <a:p>
            <a:r>
              <a:rPr lang="en-US" sz="1600" dirty="0"/>
              <a:t>• Estimation</a:t>
            </a:r>
          </a:p>
          <a:p>
            <a:r>
              <a:rPr lang="en-US" sz="1600" dirty="0"/>
              <a:t>• Legal</a:t>
            </a:r>
          </a:p>
          <a:p>
            <a:r>
              <a:rPr lang="en-US" sz="1600" dirty="0"/>
              <a:t>Since we are committed in giving our best in the execution of our job, our clients</a:t>
            </a:r>
          </a:p>
          <a:p>
            <a:r>
              <a:rPr lang="en-US" sz="1600" dirty="0"/>
              <a:t>are spread around.</a:t>
            </a:r>
          </a:p>
          <a:p>
            <a:r>
              <a:rPr lang="en-US" sz="1600" dirty="0"/>
              <a:t>Some of our Major Clients includes:</a:t>
            </a:r>
          </a:p>
          <a:p>
            <a:r>
              <a:rPr lang="en-US" sz="1600" dirty="0"/>
              <a:t>• Federal Ministry of Works</a:t>
            </a:r>
          </a:p>
          <a:p>
            <a:r>
              <a:rPr lang="en-US" sz="1600" dirty="0"/>
              <a:t>• Federal Road Maintenance Agency (FERMA)</a:t>
            </a:r>
          </a:p>
          <a:p>
            <a:r>
              <a:rPr lang="en-US" sz="1600" dirty="0"/>
              <a:t>• Niger Delta Development Commission (NDDC)</a:t>
            </a:r>
          </a:p>
          <a:p>
            <a:r>
              <a:rPr lang="en-US" sz="1600" dirty="0"/>
              <a:t>• Delta State Government</a:t>
            </a:r>
          </a:p>
          <a:p>
            <a:r>
              <a:rPr lang="en-US" sz="1600" dirty="0"/>
              <a:t>• Edo State Government</a:t>
            </a:r>
          </a:p>
          <a:p>
            <a:r>
              <a:rPr lang="en-US" sz="1600" dirty="0"/>
              <a:t>• DESOPADEC</a:t>
            </a:r>
          </a:p>
          <a:p>
            <a:r>
              <a:rPr lang="en-US" sz="1600" dirty="0"/>
              <a:t>• Shell Petroleum Development Commission</a:t>
            </a:r>
          </a:p>
          <a:p>
            <a:r>
              <a:rPr lang="en-US" sz="1600" dirty="0"/>
              <a:t>Listed below are some of our projects carried out.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D40E71-AC13-4DA2-BD25-E321A92E8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6540" y="0"/>
            <a:ext cx="1038233" cy="9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27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51BFF5-B037-4125-AC17-BF5C769FA672}"/>
              </a:ext>
            </a:extLst>
          </p:cNvPr>
          <p:cNvSpPr txBox="1"/>
          <p:nvPr/>
        </p:nvSpPr>
        <p:spPr>
          <a:xfrm>
            <a:off x="304799" y="6268278"/>
            <a:ext cx="363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62DF87-E1A9-4710-9CE7-7830B1F997EE}"/>
              </a:ext>
            </a:extLst>
          </p:cNvPr>
          <p:cNvSpPr txBox="1"/>
          <p:nvPr/>
        </p:nvSpPr>
        <p:spPr>
          <a:xfrm>
            <a:off x="874643" y="318052"/>
            <a:ext cx="9051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SANDROVE GLOBAL RESOURCES LIMITED </a:t>
            </a:r>
          </a:p>
          <a:p>
            <a:pPr algn="ctr"/>
            <a:r>
              <a:rPr lang="en-US" dirty="0"/>
              <a:t>CLIENTS AND THE VARIOUS PROJECT EXECUTED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4F3676-1332-47A6-B020-2CE0AAE6F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922" y="1063157"/>
            <a:ext cx="5543655" cy="55744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86789F-EB2F-4984-B829-E03212A7F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49" y="121477"/>
            <a:ext cx="1038233" cy="9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501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2814D3-C541-412A-9F9B-D49574FC39C1}"/>
              </a:ext>
            </a:extLst>
          </p:cNvPr>
          <p:cNvSpPr txBox="1"/>
          <p:nvPr/>
        </p:nvSpPr>
        <p:spPr>
          <a:xfrm>
            <a:off x="304799" y="6268278"/>
            <a:ext cx="363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3F3F5A-9EDF-4571-9DD5-53C3E53E6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66" y="1227164"/>
            <a:ext cx="5961032" cy="42086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D3758D-76B6-451B-AF56-CFF6BA998CB3}"/>
              </a:ext>
            </a:extLst>
          </p:cNvPr>
          <p:cNvSpPr txBox="1"/>
          <p:nvPr/>
        </p:nvSpPr>
        <p:spPr>
          <a:xfrm>
            <a:off x="668578" y="5487458"/>
            <a:ext cx="548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ROAD MARKING AND CONSTRUCTION OF CONCRETE MEDIAN</a:t>
            </a:r>
          </a:p>
          <a:p>
            <a:pPr algn="ctr"/>
            <a:r>
              <a:rPr lang="en-US" b="1" dirty="0"/>
              <a:t>DUALISATION OF REFINERY ROAD, EFFURUN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2D6C2A-83DC-4225-AD7D-C030E5497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970" y="1227165"/>
            <a:ext cx="5619826" cy="42086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56EC7B-7B1F-4E1D-8F75-1657AA31A8AE}"/>
              </a:ext>
            </a:extLst>
          </p:cNvPr>
          <p:cNvSpPr txBox="1"/>
          <p:nvPr/>
        </p:nvSpPr>
        <p:spPr>
          <a:xfrm>
            <a:off x="7156174" y="5630834"/>
            <a:ext cx="4426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RECONSTRUCTION OF AMENDOKHIAN-UGBOHA ROAD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0742DF-FA63-426B-B29A-0158AFE05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449" y="121477"/>
            <a:ext cx="1038233" cy="9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69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C55882-AFE8-40FB-A2CC-D779718EB7DD}"/>
              </a:ext>
            </a:extLst>
          </p:cNvPr>
          <p:cNvSpPr txBox="1"/>
          <p:nvPr/>
        </p:nvSpPr>
        <p:spPr>
          <a:xfrm>
            <a:off x="159025" y="6268278"/>
            <a:ext cx="54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338BB7-DBFF-446F-823D-6DB4AD168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5" y="797610"/>
            <a:ext cx="6248401" cy="4437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9A1D30-4362-4D2A-BC5F-4C9BC824258A}"/>
              </a:ext>
            </a:extLst>
          </p:cNvPr>
          <p:cNvSpPr txBox="1"/>
          <p:nvPr/>
        </p:nvSpPr>
        <p:spPr>
          <a:xfrm>
            <a:off x="-139148" y="5298781"/>
            <a:ext cx="6546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RECONSTRUCTION OF AMENDOKHIAN-UGBOHA ROAD – LAYING OF KERBS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052B13-2BC9-4DF4-916F-A30D83C42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7426" y="1227166"/>
            <a:ext cx="5467833" cy="42117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0FEC15-E567-4E22-8636-020C8EC7393F}"/>
              </a:ext>
            </a:extLst>
          </p:cNvPr>
          <p:cNvSpPr txBox="1"/>
          <p:nvPr/>
        </p:nvSpPr>
        <p:spPr>
          <a:xfrm>
            <a:off x="7089912" y="5483447"/>
            <a:ext cx="4426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CONSTRUCTION OF EGBOKODO TOWNSHIP ROADS – LAYING OF CONCRETE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B72A17-A723-4796-AE11-A3A186C70A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449" y="121477"/>
            <a:ext cx="1038233" cy="9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131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BDC7BB-E322-468A-8CA7-57F6AB4415A6}"/>
              </a:ext>
            </a:extLst>
          </p:cNvPr>
          <p:cNvSpPr txBox="1"/>
          <p:nvPr/>
        </p:nvSpPr>
        <p:spPr>
          <a:xfrm>
            <a:off x="92765" y="6268278"/>
            <a:ext cx="575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398D68-8AE0-4021-A67F-889DA857F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8502" y="81890"/>
            <a:ext cx="4576746" cy="3138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49B2BB-FD0F-48E5-B51D-1140C4619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98" y="49266"/>
            <a:ext cx="4576746" cy="32746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492FB3-8BA2-4991-8BC0-0B1CD3AB4E3F}"/>
              </a:ext>
            </a:extLst>
          </p:cNvPr>
          <p:cNvSpPr txBox="1"/>
          <p:nvPr/>
        </p:nvSpPr>
        <p:spPr>
          <a:xfrm>
            <a:off x="2107096" y="6162403"/>
            <a:ext cx="7977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REHABILITATION OF ADA – OKERE – UKONI ROAD IN UROMI –</a:t>
            </a:r>
          </a:p>
          <a:p>
            <a:pPr algn="ctr"/>
            <a:r>
              <a:rPr lang="en-US" b="1" dirty="0"/>
              <a:t>CONSTRUCTION OF CONCRETE DRAINS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4488F9-5213-4AF5-B4FC-774C5588A5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21" y="3336235"/>
            <a:ext cx="4075700" cy="27935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03AEC8-E775-463D-B0CB-27A99C14E1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0875" y="3220277"/>
            <a:ext cx="3941447" cy="29095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22F877-3A69-44B4-827E-5F29759169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71440" y="81890"/>
            <a:ext cx="1038233" cy="9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391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738EAC-82F7-403D-A598-AA4D419A5C5A}"/>
              </a:ext>
            </a:extLst>
          </p:cNvPr>
          <p:cNvSpPr txBox="1"/>
          <p:nvPr/>
        </p:nvSpPr>
        <p:spPr>
          <a:xfrm>
            <a:off x="106017" y="6268278"/>
            <a:ext cx="562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A537D3-2433-4A52-A930-6C2DD122C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424" y="76358"/>
            <a:ext cx="4104318" cy="28788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9C8787-2E38-4269-90F7-7D4257FDE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9987" y="76358"/>
            <a:ext cx="4104318" cy="28788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4DEAF7-D31D-40B2-B33D-35549E82810D}"/>
              </a:ext>
            </a:extLst>
          </p:cNvPr>
          <p:cNvSpPr txBox="1"/>
          <p:nvPr/>
        </p:nvSpPr>
        <p:spPr>
          <a:xfrm>
            <a:off x="1939619" y="2986161"/>
            <a:ext cx="783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DREDGERS ON WORK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688592-CBA0-4056-A6F3-8C3668086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124" y="3755751"/>
            <a:ext cx="4063618" cy="26971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246065-9F3D-4174-B76F-F14C4F973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260" y="3755751"/>
            <a:ext cx="4063615" cy="26971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2E4130-0AAD-49C2-9C5C-30753A3B59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449" y="121477"/>
            <a:ext cx="1038233" cy="9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4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465BBA-8546-4F28-A1F2-5EFFDF40E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8779" y="451969"/>
            <a:ext cx="4169465" cy="29770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6B2032-4D5F-4906-9EE3-F5E35741B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544" y="3956989"/>
            <a:ext cx="4319039" cy="21920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CE43FC-ABA8-4E2E-B995-AB0F93FBD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544" y="399628"/>
            <a:ext cx="4319039" cy="29770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2B0973-A4A2-46C0-947B-E1D3DAB88C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4" y="3956989"/>
            <a:ext cx="4319038" cy="21920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3E79CD-A80E-4551-B0F3-940356E163C5}"/>
              </a:ext>
            </a:extLst>
          </p:cNvPr>
          <p:cNvSpPr txBox="1"/>
          <p:nvPr/>
        </p:nvSpPr>
        <p:spPr>
          <a:xfrm>
            <a:off x="106017" y="6268278"/>
            <a:ext cx="562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9C7423-8297-4E28-BC9D-A4B3C6AE19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449" y="121477"/>
            <a:ext cx="1038233" cy="9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63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9746D6-48D4-4108-857F-743073928940}"/>
              </a:ext>
            </a:extLst>
          </p:cNvPr>
          <p:cNvSpPr txBox="1"/>
          <p:nvPr/>
        </p:nvSpPr>
        <p:spPr>
          <a:xfrm>
            <a:off x="106017" y="6268278"/>
            <a:ext cx="562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AE5327-FB06-4049-8722-EF367E73D5DF}"/>
              </a:ext>
            </a:extLst>
          </p:cNvPr>
          <p:cNvSpPr/>
          <p:nvPr/>
        </p:nvSpPr>
        <p:spPr>
          <a:xfrm>
            <a:off x="2278288" y="402390"/>
            <a:ext cx="76354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rialRoundedMTBold"/>
              </a:rPr>
              <a:t>SPICEMEN PICTURE OF TRUCKS</a:t>
            </a:r>
            <a:r>
              <a:rPr lang="en-US" b="1" dirty="0">
                <a:latin typeface="ArialRoundedMTBold"/>
              </a:rPr>
              <a:t>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3BCB75-1EFD-4D31-99B5-437EBBA5D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288" y="1107672"/>
            <a:ext cx="7361711" cy="51606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90F416-7509-4072-AC08-AF262B61A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49" y="121477"/>
            <a:ext cx="1038233" cy="9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75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4D74D4-1954-49D1-9709-47DEA71F3A17}"/>
              </a:ext>
            </a:extLst>
          </p:cNvPr>
          <p:cNvSpPr txBox="1"/>
          <p:nvPr/>
        </p:nvSpPr>
        <p:spPr>
          <a:xfrm>
            <a:off x="106017" y="6268278"/>
            <a:ext cx="562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561963-8987-484D-8B76-B146E3AAA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561154" y="-1561454"/>
            <a:ext cx="6175687" cy="99809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0F9EB9-0094-4AFB-8702-FE9483684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49" y="121477"/>
            <a:ext cx="1038233" cy="9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014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A60AEC-155D-4FFB-8F83-BC9793B1DE1F}"/>
              </a:ext>
            </a:extLst>
          </p:cNvPr>
          <p:cNvSpPr txBox="1"/>
          <p:nvPr/>
        </p:nvSpPr>
        <p:spPr>
          <a:xfrm>
            <a:off x="106017" y="6268278"/>
            <a:ext cx="562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7DD2F4-529C-4DA5-91B9-006725934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022611" y="-1720355"/>
            <a:ext cx="5602322" cy="103749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92C4A2-6DA6-4C55-A0B4-465D0F6E4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49" y="121477"/>
            <a:ext cx="1038233" cy="9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80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E65E0A-880F-4781-9576-E3357DB8F802}"/>
              </a:ext>
            </a:extLst>
          </p:cNvPr>
          <p:cNvSpPr txBox="1"/>
          <p:nvPr/>
        </p:nvSpPr>
        <p:spPr>
          <a:xfrm>
            <a:off x="106017" y="6268278"/>
            <a:ext cx="562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69D57A-8F7D-483E-AC76-9E7E2BF21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5057" y="3622725"/>
            <a:ext cx="3918774" cy="2640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7CC9B6-F854-482A-9976-A9697317F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057" y="519316"/>
            <a:ext cx="3918774" cy="28464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65514F-7A23-4C88-B149-13194E332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996" y="3627953"/>
            <a:ext cx="4413872" cy="2640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6B95AF-54FA-45F8-AED2-9A5164C4C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996" y="519317"/>
            <a:ext cx="4413872" cy="26832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2C6960-893F-4DC3-A146-265A595F56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449" y="121477"/>
            <a:ext cx="1038233" cy="9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5226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DAB250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6B2E858E-683F-40D9-B4CB-284D097F3AC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142</TotalTime>
  <Words>275</Words>
  <Application>Microsoft Office PowerPoint</Application>
  <PresentationFormat>Widescreen</PresentationFormat>
  <Paragraphs>58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Adobe Ming Std L</vt:lpstr>
      <vt:lpstr>Arial</vt:lpstr>
      <vt:lpstr>ArialRoundedMTBold</vt:lpstr>
      <vt:lpstr>Bookman Old Style</vt:lpstr>
      <vt:lpstr>Rockwell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 PC</dc:creator>
  <cp:lastModifiedBy>DELL PC</cp:lastModifiedBy>
  <cp:revision>15</cp:revision>
  <dcterms:created xsi:type="dcterms:W3CDTF">2021-10-16T10:03:18Z</dcterms:created>
  <dcterms:modified xsi:type="dcterms:W3CDTF">2021-10-16T12:29:21Z</dcterms:modified>
</cp:coreProperties>
</file>